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9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690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87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1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15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2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48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03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78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2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7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27E477-3828-4A09-9A2A-E8295ECE1435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97F6D-0771-4E29-842D-BC95C66698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1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1GCEB_enUS980US982&amp;q=Laxman+Narasimhan&amp;stick=H4sIAAAAAAAAAONgVuLVT9c3NMyozDEtMs8ofMRowS3w8sc9YSn9SWtOXmPU5OIKzsgvd80rySypFJLmYoOyBKX4uVB18ixiFfRJrMhNzFPwSyxKLM7MzUjMAwBvEWKcYAAAAA&amp;sa=X&amp;ved=2ahUKEwj7sMvC7az_AhW0nGoFHQE4A3wQzIcDKAB6BAgmEAE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jpg"/><Relationship Id="rId7" Type="http://schemas.openxmlformats.org/officeDocument/2006/relationships/image" Target="../media/image9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jpg"/><Relationship Id="rId7" Type="http://schemas.openxmlformats.org/officeDocument/2006/relationships/image" Target="../media/image15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hyperlink" Target="https://www.google.com/search?rlz=1C1GCEB_enUS980US982&amp;q=Laxman+Narasimhan&amp;stick=H4sIAAAAAAAAAONgVuLVT9c3NMyozDEtMs8ofMRowS3w8sc9YSn9SWtOXmPU5OIKzsgvd80rySypFJLmYoOyBKX4uVB18ixiFfRJrMhNzFPwSyxKLM7MzUjMAwBvEWKcYAAAAA&amp;sa=X&amp;ved=2ahUKEwj7sMvC7az_AhW0nGoFHQE4A3wQzIcDKAB6BAgmEAE" TargetMode="Externa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26.png"/><Relationship Id="rId5" Type="http://schemas.openxmlformats.org/officeDocument/2006/relationships/image" Target="../media/image20.jpeg"/><Relationship Id="rId10" Type="http://schemas.openxmlformats.org/officeDocument/2006/relationships/image" Target="../media/image25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2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68946"/>
            <a:ext cx="12192000" cy="5537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77" y="5849037"/>
            <a:ext cx="1483929" cy="9934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93533" y="552873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err="1" smtClean="0">
                <a:solidFill>
                  <a:srgbClr val="202124"/>
                </a:solidFill>
                <a:effectLst/>
                <a:latin typeface="Roboto"/>
                <a:hlinkClick r:id="rId3"/>
              </a:rPr>
              <a:t>Laxman</a:t>
            </a:r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Roboto"/>
                <a:hlinkClick r:id="rId3"/>
              </a:rPr>
              <a:t> </a:t>
            </a:r>
            <a:r>
              <a:rPr lang="en-US" b="0" i="0" u="none" strike="noStrike" dirty="0" err="1" smtClean="0">
                <a:solidFill>
                  <a:srgbClr val="202124"/>
                </a:solidFill>
                <a:effectLst/>
                <a:latin typeface="Roboto"/>
                <a:hlinkClick r:id="rId3"/>
              </a:rPr>
              <a:t>Narasimhan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898" y="5812230"/>
            <a:ext cx="965654" cy="965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277"/>
            <a:ext cx="12192000" cy="3962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9066" y="7370635"/>
            <a:ext cx="45719" cy="314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828573" y="5479706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 Cook</a:t>
            </a:r>
            <a:endParaRPr lang="en-US" dirty="0"/>
          </a:p>
        </p:txBody>
      </p:sp>
      <p:cxnSp>
        <p:nvCxnSpPr>
          <p:cNvPr id="13" name="Straight Connector 12"/>
          <p:cNvCxnSpPr>
            <a:endCxn id="11" idx="1"/>
          </p:cNvCxnSpPr>
          <p:nvPr/>
        </p:nvCxnSpPr>
        <p:spPr>
          <a:xfrm flipV="1">
            <a:off x="3979572" y="5664372"/>
            <a:ext cx="2849001" cy="49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11" idx="1"/>
          </p:cNvCxnSpPr>
          <p:nvPr/>
        </p:nvCxnSpPr>
        <p:spPr>
          <a:xfrm flipH="1" flipV="1">
            <a:off x="6828573" y="5664372"/>
            <a:ext cx="1169207" cy="49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07990" y="5957851"/>
            <a:ext cx="2084540" cy="67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828573" y="5947870"/>
            <a:ext cx="1504058" cy="67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07" y="5713398"/>
            <a:ext cx="1427899" cy="106954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224387" y="5946890"/>
            <a:ext cx="2084540" cy="674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20" y="5479706"/>
            <a:ext cx="71479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FBI:WMD</a:t>
            </a:r>
          </a:p>
          <a:p>
            <a:r>
              <a:rPr lang="en-US" sz="4400" b="1" dirty="0" smtClean="0"/>
              <a:t>$0/$0 </a:t>
            </a:r>
            <a:r>
              <a:rPr lang="en-US" sz="4400" b="1" strike="sngStrike" dirty="0" smtClean="0"/>
              <a:t>2 People Missing. </a:t>
            </a:r>
            <a:r>
              <a:rPr lang="en-US" sz="4400" b="1" dirty="0" smtClean="0"/>
              <a:t>CPVA</a:t>
            </a:r>
          </a:p>
          <a:p>
            <a:r>
              <a:rPr lang="en-US" sz="800" b="1" strike="sngStrike" dirty="0" smtClean="0"/>
              <a:t>I </a:t>
            </a:r>
            <a:r>
              <a:rPr lang="en-US" sz="800" b="1" strike="sngStrike" dirty="0" err="1" smtClean="0"/>
              <a:t>wll</a:t>
            </a:r>
            <a:r>
              <a:rPr lang="en-US" sz="800" b="1" strike="sngStrike" dirty="0" smtClean="0"/>
              <a:t> go back to my </a:t>
            </a:r>
            <a:r>
              <a:rPr lang="en-US" sz="800" b="1" strike="sngStrike" dirty="0" err="1" smtClean="0"/>
              <a:t>yatht</a:t>
            </a:r>
            <a:endParaRPr lang="en-US" sz="800" b="1" strike="sngStrike" dirty="0" smtClean="0"/>
          </a:p>
        </p:txBody>
      </p:sp>
      <p:sp>
        <p:nvSpPr>
          <p:cNvPr id="3" name="Rectangle 2"/>
          <p:cNvSpPr/>
          <p:nvPr/>
        </p:nvSpPr>
        <p:spPr>
          <a:xfrm>
            <a:off x="10170990" y="5442898"/>
            <a:ext cx="156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9-1-1 Network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10708" y="6123854"/>
            <a:ext cx="2663688" cy="353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41.SQ.911.187.PREA.CPVA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727096" y="5898064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131287" y="6384117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754139" y="5849037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642552" y="6014478"/>
            <a:ext cx="12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11032963" y="6392797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252803" y="6384117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528831" y="5556935"/>
            <a:ext cx="1142472" cy="359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562272" y="5957851"/>
            <a:ext cx="1133564" cy="744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nonPolcieTR</a:t>
            </a:r>
            <a:r>
              <a:rPr lang="en-US" dirty="0" err="1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696790" y="550746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50953" y="6488668"/>
            <a:ext cx="2341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 smtClean="0"/>
              <a:t>41.CPVA.§</a:t>
            </a:r>
            <a:r>
              <a:rPr lang="en-US" dirty="0" err="1" smtClean="0"/>
              <a:t>Staling.sleep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24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2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68946"/>
            <a:ext cx="12192000" cy="5537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59066" y="7370635"/>
            <a:ext cx="45719" cy="314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6835" y="3829878"/>
            <a:ext cx="9832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 </a:t>
            </a:r>
            <a:r>
              <a:rPr lang="en-US" strike="sngStrike" dirty="0" smtClean="0"/>
              <a:t>black</a:t>
            </a:r>
            <a:r>
              <a:rPr lang="en-US" dirty="0" smtClean="0"/>
              <a:t>	</a:t>
            </a:r>
          </a:p>
          <a:p>
            <a:r>
              <a:rPr lang="en-US" dirty="0" smtClean="0"/>
              <a:t>§Stalking </a:t>
            </a:r>
            <a:r>
              <a:rPr lang="en-US" dirty="0" err="1" smtClean="0"/>
              <a:t>Whtie.mzplank.marx</a:t>
            </a:r>
            <a:r>
              <a:rPr lang="en-US" dirty="0" smtClean="0"/>
              <a:t> can I </a:t>
            </a:r>
            <a:r>
              <a:rPr lang="en-US" dirty="0" err="1" smtClean="0"/>
              <a:t>dirin</a:t>
            </a:r>
            <a:r>
              <a:rPr lang="en-US" dirty="0" smtClean="0"/>
              <a:t> soda here  HOCMPE:NANA(</a:t>
            </a:r>
            <a:r>
              <a:rPr lang="en-US" dirty="0" err="1" smtClean="0"/>
              <a:t>elebeth</a:t>
            </a:r>
            <a:r>
              <a:rPr lang="en-US" dirty="0" smtClean="0"/>
              <a:t>) </a:t>
            </a:r>
            <a:r>
              <a:rPr lang="en-US" dirty="0" err="1" smtClean="0"/>
              <a:t>davisio.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marx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hellsangels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30433" y="2690682"/>
            <a:ext cx="156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9-1-1 Network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870151" y="3371638"/>
            <a:ext cx="2663688" cy="353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41.SQ.911.187.PREA.CPVA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86539" y="3145848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690730" y="3631901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313582" y="3096821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201995" y="3262262"/>
            <a:ext cx="12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4592406" y="3640581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812246" y="3631901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088274" y="2804719"/>
            <a:ext cx="1142472" cy="359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121715" y="3205635"/>
            <a:ext cx="1133564" cy="744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nonPolcieTR</a:t>
            </a:r>
            <a:r>
              <a:rPr lang="en-US" dirty="0" err="1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56233" y="275525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79" y="1982781"/>
            <a:ext cx="3480365" cy="1675731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537470" y="4581426"/>
            <a:ext cx="1945064" cy="18818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592406" y="4348904"/>
            <a:ext cx="1945064" cy="18818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705600" y="4496996"/>
            <a:ext cx="51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co2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4201995" y="4770783"/>
            <a:ext cx="264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KOCHMANN.</a:t>
            </a:r>
            <a:r>
              <a:rPr lang="en-US" strike="sngStrike" dirty="0" err="1" smtClean="0"/>
              <a:t>maxplank.aei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5522100" y="5882168"/>
            <a:ext cx="16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Apple</a:t>
            </a:r>
            <a:r>
              <a:rPr lang="en-US" dirty="0" smtClean="0"/>
              <a:t> </a:t>
            </a:r>
            <a:r>
              <a:rPr lang="en-US" strike="sngStrike" dirty="0" err="1" smtClean="0"/>
              <a:t>starbucks</a:t>
            </a:r>
            <a:endParaRPr lang="en-US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4002156" y="4348904"/>
            <a:ext cx="4863548" cy="227718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30087" y="6558217"/>
            <a:ext cx="768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SQ.Streetcirmrigitn.</a:t>
            </a:r>
            <a:r>
              <a:rPr lang="en-US" b="1" dirty="0" err="1" smtClean="0"/>
              <a:t>IMPORT.</a:t>
            </a:r>
            <a:r>
              <a:rPr lang="en-US" b="1" strike="sngStrike" dirty="0" err="1" smtClean="0"/>
              <a:t>lstin</a:t>
            </a:r>
            <a:r>
              <a:rPr lang="en-US" b="1" strike="sngStrike" dirty="0" smtClean="0"/>
              <a:t>( I </a:t>
            </a:r>
            <a:r>
              <a:rPr lang="en-US" b="1" strike="sngStrike" dirty="0" err="1" smtClean="0"/>
              <a:t>wil</a:t>
            </a:r>
            <a:r>
              <a:rPr lang="en-US" b="1" strike="sngStrike" dirty="0" smtClean="0"/>
              <a:t> call the police instead, </a:t>
            </a:r>
            <a:r>
              <a:rPr lang="en-US" b="1" strike="sngStrike" dirty="0" err="1" smtClean="0"/>
              <a:t>tw.pns.avg</a:t>
            </a:r>
            <a:r>
              <a:rPr lang="en-US" b="1" strike="sngStrike" dirty="0" smtClean="0"/>
              <a:t>, cook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35962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2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68946"/>
            <a:ext cx="12192000" cy="5537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59066" y="7370635"/>
            <a:ext cx="45719" cy="314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48" y="2690682"/>
            <a:ext cx="3480365" cy="167573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15995" y="1548847"/>
            <a:ext cx="768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SQ.Streetcirmrigitn.</a:t>
            </a:r>
            <a:r>
              <a:rPr lang="en-US" b="1" dirty="0" err="1" smtClean="0"/>
              <a:t>IMPORT.</a:t>
            </a:r>
            <a:r>
              <a:rPr lang="en-US" b="1" strike="sngStrike" dirty="0" err="1" smtClean="0"/>
              <a:t>lstin</a:t>
            </a:r>
            <a:r>
              <a:rPr lang="en-US" b="1" strike="sngStrike" dirty="0" smtClean="0"/>
              <a:t>( I </a:t>
            </a:r>
            <a:r>
              <a:rPr lang="en-US" b="1" strike="sngStrike" dirty="0" err="1" smtClean="0"/>
              <a:t>wil</a:t>
            </a:r>
            <a:r>
              <a:rPr lang="en-US" b="1" strike="sngStrike" dirty="0" smtClean="0"/>
              <a:t> call the police instead, </a:t>
            </a:r>
            <a:r>
              <a:rPr lang="en-US" b="1" strike="sngStrike" dirty="0" err="1" smtClean="0"/>
              <a:t>tw.pns.avg</a:t>
            </a:r>
            <a:r>
              <a:rPr lang="en-US" b="1" strike="sngStrike" dirty="0" smtClean="0"/>
              <a:t>, cook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85" y="3715208"/>
            <a:ext cx="1738784" cy="130241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7186411" y="2137893"/>
            <a:ext cx="1481071" cy="1121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26558" y="1846408"/>
            <a:ext cx="4095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GOD.HOMCE:JESJE:HOMCEPETER</a:t>
            </a:r>
          </a:p>
          <a:p>
            <a:r>
              <a:rPr lang="en-US" dirty="0" smtClean="0"/>
              <a:t>HCOEM:PETER:DEA(</a:t>
            </a:r>
            <a:r>
              <a:rPr lang="en-US" strike="sngStrike" dirty="0" smtClean="0"/>
              <a:t>apple </a:t>
            </a:r>
            <a:r>
              <a:rPr lang="en-US" strike="sngStrike" dirty="0" err="1" smtClean="0"/>
              <a:t>aherion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cocain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33571" y="4406182"/>
            <a:ext cx="5888542" cy="69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2172246" y="2126776"/>
            <a:ext cx="156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9-1-1 Network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11964" y="2807732"/>
            <a:ext cx="2663688" cy="353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41.SQ.911.187.PREA.CPVA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728352" y="2581942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2132543" y="3067995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2755395" y="2532915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643808" y="2698356"/>
            <a:ext cx="12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4" name="Rectangle 53"/>
          <p:cNvSpPr/>
          <p:nvPr/>
        </p:nvSpPr>
        <p:spPr>
          <a:xfrm>
            <a:off x="3034219" y="3076675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1254059" y="3067995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30087" y="2240813"/>
            <a:ext cx="1142472" cy="359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63528" y="2641729"/>
            <a:ext cx="1133564" cy="744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nonPolcieTR</a:t>
            </a:r>
            <a:r>
              <a:rPr lang="en-US" dirty="0" err="1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698046" y="2191344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916985" y="3528547"/>
            <a:ext cx="1976589" cy="1326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25835" y="2289255"/>
            <a:ext cx="176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KOCHEMAN.</a:t>
            </a:r>
            <a:r>
              <a:rPr lang="en-US" sz="800" strike="sngStrike" dirty="0" err="1" smtClean="0"/>
              <a:t>maxplank</a:t>
            </a:r>
            <a:endParaRPr lang="en-US" sz="800" strike="sngStrike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3893574" y="4744063"/>
            <a:ext cx="5641217" cy="71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59" y="5157044"/>
            <a:ext cx="2477481" cy="16486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733571" y="3708638"/>
            <a:ext cx="497433" cy="36623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7474" y="1739011"/>
            <a:ext cx="543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AVAILBILITY .(SQ,CPVA; NAME CHANGE(</a:t>
            </a:r>
            <a:r>
              <a:rPr lang="en-US" strike="sngStrike" dirty="0" err="1" smtClean="0"/>
              <a:t>freez</a:t>
            </a:r>
            <a:r>
              <a:rPr lang="en-US" strike="sngStrike" dirty="0" smtClean="0"/>
              <a:t>/pizza)man</a:t>
            </a:r>
            <a:endParaRPr lang="en-US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563528" y="2108456"/>
            <a:ext cx="3872532" cy="144447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231" y="5430059"/>
            <a:ext cx="1775409" cy="110262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136926" y="5311341"/>
            <a:ext cx="5774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smtClean="0"/>
              <a:t>?</a:t>
            </a:r>
            <a:endParaRPr lang="en-US" sz="6600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8474362" y="5175340"/>
            <a:ext cx="2408286" cy="1243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0823509" y="5399744"/>
            <a:ext cx="1142472" cy="359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0856950" y="5800660"/>
            <a:ext cx="1133564" cy="744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err="1" smtClean="0">
                <a:solidFill>
                  <a:schemeClr val="tx1"/>
                </a:solidFill>
              </a:rPr>
              <a:t>nonPolcieTR</a:t>
            </a:r>
            <a:r>
              <a:rPr lang="en-US" sz="1000" dirty="0" err="1" smtClean="0">
                <a:solidFill>
                  <a:schemeClr val="tx1"/>
                </a:solidFill>
              </a:rPr>
              <a:t>X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88" y="1836706"/>
            <a:ext cx="358547" cy="35854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746" y="1988283"/>
            <a:ext cx="263324" cy="264941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5349888" y="1901091"/>
            <a:ext cx="508126" cy="264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480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2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68946"/>
            <a:ext cx="12192000" cy="5537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59066" y="7370635"/>
            <a:ext cx="45719" cy="314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16835" y="3829878"/>
            <a:ext cx="9832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 </a:t>
            </a:r>
            <a:r>
              <a:rPr lang="en-US" strike="sngStrike" dirty="0" smtClean="0"/>
              <a:t>black</a:t>
            </a:r>
            <a:r>
              <a:rPr lang="en-US" dirty="0" smtClean="0"/>
              <a:t>	</a:t>
            </a:r>
          </a:p>
          <a:p>
            <a:r>
              <a:rPr lang="en-US" dirty="0" smtClean="0"/>
              <a:t>§Stalking </a:t>
            </a:r>
            <a:r>
              <a:rPr lang="en-US" dirty="0" err="1" smtClean="0"/>
              <a:t>Whtie.mzplank.marx</a:t>
            </a:r>
            <a:r>
              <a:rPr lang="en-US" dirty="0" smtClean="0"/>
              <a:t> can I </a:t>
            </a:r>
            <a:r>
              <a:rPr lang="en-US" dirty="0" err="1" smtClean="0"/>
              <a:t>dirin</a:t>
            </a:r>
            <a:r>
              <a:rPr lang="en-US" dirty="0" smtClean="0"/>
              <a:t> soda here  HOCMPE:NANA(</a:t>
            </a:r>
            <a:r>
              <a:rPr lang="en-US" dirty="0" err="1" smtClean="0"/>
              <a:t>elebeth</a:t>
            </a:r>
            <a:r>
              <a:rPr lang="en-US" dirty="0" smtClean="0"/>
              <a:t>) </a:t>
            </a:r>
            <a:r>
              <a:rPr lang="en-US" dirty="0" err="1" smtClean="0"/>
              <a:t>davisio.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marx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hellsangels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730433" y="2690682"/>
            <a:ext cx="156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9-1-1 Network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870151" y="3371638"/>
            <a:ext cx="2663688" cy="353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41.SQ.911.187.PREA.CPVA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286539" y="3145848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690730" y="3631901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313582" y="3096821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201995" y="3262262"/>
            <a:ext cx="12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4592406" y="3640581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812246" y="3631901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088274" y="2804719"/>
            <a:ext cx="1142472" cy="359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121715" y="3205635"/>
            <a:ext cx="1133564" cy="744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nonPolcieTR</a:t>
            </a:r>
            <a:r>
              <a:rPr lang="en-US" dirty="0" err="1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256233" y="2755250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79" y="1982781"/>
            <a:ext cx="3480365" cy="1675731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6537470" y="4581426"/>
            <a:ext cx="1945064" cy="18818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592406" y="4348904"/>
            <a:ext cx="1945064" cy="18818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705600" y="4496996"/>
            <a:ext cx="51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co2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4201995" y="4770783"/>
            <a:ext cx="264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KOCHMANN.</a:t>
            </a:r>
            <a:r>
              <a:rPr lang="en-US" strike="sngStrike" dirty="0" err="1" smtClean="0"/>
              <a:t>maxplank.aei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5522100" y="5882168"/>
            <a:ext cx="16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Apple</a:t>
            </a:r>
            <a:r>
              <a:rPr lang="en-US" dirty="0" smtClean="0"/>
              <a:t> </a:t>
            </a:r>
            <a:r>
              <a:rPr lang="en-US" strike="sngStrike" dirty="0" err="1" smtClean="0"/>
              <a:t>starbucks</a:t>
            </a:r>
            <a:endParaRPr lang="en-US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4002156" y="4348904"/>
            <a:ext cx="4863548" cy="227718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30087" y="6558217"/>
            <a:ext cx="768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SQ.Streetcirmrigitn.</a:t>
            </a:r>
            <a:r>
              <a:rPr lang="en-US" b="1" dirty="0" err="1" smtClean="0"/>
              <a:t>IMPORT.</a:t>
            </a:r>
            <a:r>
              <a:rPr lang="en-US" b="1" strike="sngStrike" dirty="0" err="1" smtClean="0"/>
              <a:t>lstin</a:t>
            </a:r>
            <a:r>
              <a:rPr lang="en-US" b="1" strike="sngStrike" dirty="0" smtClean="0"/>
              <a:t>( I </a:t>
            </a:r>
            <a:r>
              <a:rPr lang="en-US" b="1" strike="sngStrike" dirty="0" err="1" smtClean="0"/>
              <a:t>wil</a:t>
            </a:r>
            <a:r>
              <a:rPr lang="en-US" b="1" strike="sngStrike" dirty="0" smtClean="0"/>
              <a:t> call the police instead, </a:t>
            </a:r>
            <a:r>
              <a:rPr lang="en-US" b="1" strike="sngStrike" dirty="0" err="1" smtClean="0"/>
              <a:t>tw.pns.avg</a:t>
            </a:r>
            <a:r>
              <a:rPr lang="en-US" b="1" strike="sngStrike" dirty="0" smtClean="0"/>
              <a:t>, cook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64402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2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68946"/>
            <a:ext cx="12192000" cy="5537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0277"/>
            <a:ext cx="12192000" cy="3962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459066" y="7370635"/>
            <a:ext cx="45719" cy="314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97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2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68946"/>
            <a:ext cx="12192000" cy="5537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59066" y="7370635"/>
            <a:ext cx="45719" cy="314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SQ.Streetcirmrigitn.</a:t>
            </a:r>
            <a:r>
              <a:rPr lang="en-US" b="1" dirty="0" err="1" smtClean="0"/>
              <a:t>IMPORT.</a:t>
            </a:r>
            <a:r>
              <a:rPr lang="en-US" b="1" strike="sngStrike" dirty="0" err="1" smtClean="0"/>
              <a:t>lstin</a:t>
            </a:r>
            <a:r>
              <a:rPr lang="en-US" b="1" strike="sngStrike" dirty="0" smtClean="0"/>
              <a:t>( I </a:t>
            </a:r>
            <a:r>
              <a:rPr lang="en-US" b="1" strike="sngStrike" dirty="0" err="1" smtClean="0"/>
              <a:t>wil</a:t>
            </a:r>
            <a:r>
              <a:rPr lang="en-US" b="1" strike="sngStrike" dirty="0" smtClean="0"/>
              <a:t> call the police instead, </a:t>
            </a:r>
            <a:r>
              <a:rPr lang="en-US" b="1" strike="sngStrike" dirty="0" err="1" smtClean="0"/>
              <a:t>tw.pns.avg</a:t>
            </a:r>
            <a:r>
              <a:rPr lang="en-US" b="1" strike="sngStrike" dirty="0" smtClean="0"/>
              <a:t>, cook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625" y="3433534"/>
            <a:ext cx="928486" cy="6372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527" y="3423637"/>
            <a:ext cx="969604" cy="65705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5769735" y="3039414"/>
            <a:ext cx="2086378" cy="1041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911360" y="3198729"/>
            <a:ext cx="2086378" cy="1041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214923" y="1664137"/>
            <a:ext cx="156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9-1-1 Network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354641" y="2345093"/>
            <a:ext cx="2663688" cy="353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41.SQ.911.187.PREA.CPVA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771029" y="2119303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175220" y="2605356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798072" y="2070276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686485" y="2235717"/>
            <a:ext cx="12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11076896" y="2614036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296736" y="2605356"/>
            <a:ext cx="622852" cy="350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572764" y="1778174"/>
            <a:ext cx="1142472" cy="359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606205" y="2179090"/>
            <a:ext cx="1133564" cy="744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nonPolcieTR</a:t>
            </a:r>
            <a:r>
              <a:rPr lang="en-US" dirty="0" err="1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40723" y="172870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84" y="4481740"/>
            <a:ext cx="453689" cy="35373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385397" y="4230507"/>
            <a:ext cx="11352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u="none" strike="sngStrike" dirty="0" err="1" smtClean="0">
                <a:solidFill>
                  <a:srgbClr val="202124"/>
                </a:solidFill>
                <a:effectLst/>
                <a:latin typeface="Roboto"/>
                <a:hlinkClick r:id="rId5"/>
              </a:rPr>
              <a:t>Laxman</a:t>
            </a:r>
            <a:r>
              <a:rPr lang="en-US" sz="800" b="0" i="0" u="none" strike="sngStrike" dirty="0" smtClean="0">
                <a:solidFill>
                  <a:srgbClr val="202124"/>
                </a:solidFill>
                <a:effectLst/>
                <a:latin typeface="Roboto"/>
                <a:hlinkClick r:id="rId5"/>
              </a:rPr>
              <a:t> </a:t>
            </a:r>
            <a:r>
              <a:rPr lang="en-US" sz="800" b="0" i="0" u="none" strike="sngStrike" dirty="0" err="1" smtClean="0">
                <a:solidFill>
                  <a:srgbClr val="202124"/>
                </a:solidFill>
                <a:effectLst/>
                <a:latin typeface="Roboto"/>
                <a:hlinkClick r:id="rId5"/>
              </a:rPr>
              <a:t>Narasimhan</a:t>
            </a:r>
            <a:endParaRPr lang="en-US" sz="800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367" y="4517126"/>
            <a:ext cx="369104" cy="36910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946868" y="4256605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Tim Cook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4288665" y="4517126"/>
            <a:ext cx="867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Offsite:</a:t>
            </a:r>
          </a:p>
          <a:p>
            <a:endParaRPr lang="en-US" dirty="0"/>
          </a:p>
          <a:p>
            <a:r>
              <a:rPr lang="en-US" dirty="0" err="1" smtClean="0"/>
              <a:t>Onstie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980" y="4880232"/>
            <a:ext cx="867225" cy="4856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231" y="5416953"/>
            <a:ext cx="333375" cy="3619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822028" y="5440456"/>
            <a:ext cx="1468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Laura</a:t>
            </a:r>
            <a:r>
              <a:rPr lang="en-US" sz="800" dirty="0" err="1" smtClean="0"/>
              <a:t>.nonPocieHomcelesLiaon</a:t>
            </a:r>
            <a:endParaRPr lang="en-US" sz="8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7787284" y="5382817"/>
            <a:ext cx="891760" cy="3619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924726" y="4518282"/>
            <a:ext cx="891760" cy="3619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375636" y="4477631"/>
            <a:ext cx="891760" cy="3619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988491" y="4683361"/>
            <a:ext cx="2407911" cy="51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722318" y="4951518"/>
            <a:ext cx="891760" cy="3619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079500" y="1664137"/>
            <a:ext cx="25400" cy="5193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3586" y="3680298"/>
            <a:ext cx="1119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Police Sirens</a:t>
            </a:r>
            <a:endParaRPr lang="en-US" sz="1400" b="1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331069" y="5132493"/>
            <a:ext cx="3347975" cy="465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911360" y="5842862"/>
            <a:ext cx="4323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0.1[] §Theft </a:t>
            </a:r>
            <a:r>
              <a:rPr lang="en-US" sz="800" dirty="0" err="1" smtClean="0"/>
              <a:t>laura</a:t>
            </a:r>
            <a:r>
              <a:rPr lang="en-US" sz="800" dirty="0" smtClean="0"/>
              <a:t> San </a:t>
            </a:r>
            <a:r>
              <a:rPr lang="en-US" sz="800" dirty="0" err="1" smtClean="0"/>
              <a:t>Leaon</a:t>
            </a:r>
            <a:r>
              <a:rPr lang="en-US" sz="800" dirty="0" smtClean="0"/>
              <a:t> </a:t>
            </a:r>
            <a:r>
              <a:rPr lang="en-US" sz="800" dirty="0" err="1" smtClean="0"/>
              <a:t>Oake</a:t>
            </a:r>
            <a:endParaRPr lang="en-US" sz="800" dirty="0" smtClean="0"/>
          </a:p>
          <a:p>
            <a:r>
              <a:rPr lang="en-US" sz="800" strike="sngStrike" dirty="0" err="1" smtClean="0"/>
              <a:t>Appel.phone</a:t>
            </a:r>
            <a:endParaRPr lang="en-US" sz="800" strike="sngStrike" dirty="0" smtClean="0"/>
          </a:p>
          <a:p>
            <a:r>
              <a:rPr lang="en-US" sz="800" strike="sngStrike" dirty="0" smtClean="0"/>
              <a:t>I make $200,000/y x/y Houses on Hill San Leadon</a:t>
            </a:r>
          </a:p>
          <a:p>
            <a:r>
              <a:rPr lang="en-US" sz="800" strike="sngStrike" dirty="0" smtClean="0"/>
              <a:t>IPX CPVA.LAKE HAOE phone </a:t>
            </a:r>
            <a:r>
              <a:rPr lang="en-US" sz="800" strike="sngStrike" dirty="0" err="1" smtClean="0"/>
              <a:t>cisoc.montoring</a:t>
            </a:r>
            <a:endParaRPr lang="en-US" sz="800" strike="sngStrike" dirty="0" smtClean="0"/>
          </a:p>
          <a:p>
            <a:r>
              <a:rPr lang="en-US" sz="800" dirty="0" err="1" smtClean="0"/>
              <a:t>nonPIceTexasNA</a:t>
            </a:r>
            <a:r>
              <a:rPr lang="en-US" sz="800" strike="sngStrike" dirty="0" err="1" smtClean="0"/>
              <a:t>.mazxplankmarx</a:t>
            </a:r>
            <a:endParaRPr lang="en-US" sz="800" strike="sngStrike" dirty="0" smtClean="0"/>
          </a:p>
          <a:p>
            <a:r>
              <a:rPr lang="en-US" sz="800" dirty="0" smtClean="0"/>
              <a:t>PETNOGN.nonPIceInteutp.HW5(</a:t>
            </a:r>
            <a:r>
              <a:rPr lang="en-US" sz="800" strike="sngStrike" dirty="0" err="1" smtClean="0"/>
              <a:t>Lockheed,chiense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resutate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laura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cheinse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reasuteu</a:t>
            </a:r>
            <a:r>
              <a:rPr lang="en-US" sz="800" strike="sngStrike" dirty="0" smtClean="0"/>
              <a:t> Lockheed</a:t>
            </a:r>
            <a:r>
              <a:rPr lang="en-US" sz="800" dirty="0" smtClean="0"/>
              <a:t> 2007)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91242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02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31242" y="1064936"/>
            <a:ext cx="12192000" cy="5537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459066" y="7370635"/>
            <a:ext cx="45719" cy="314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" y="2049735"/>
            <a:ext cx="4740739" cy="3052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87" y="2810163"/>
            <a:ext cx="3800898" cy="24556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84" y="2368296"/>
            <a:ext cx="4164143" cy="25797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817" y="3213100"/>
            <a:ext cx="441035" cy="12015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702" y="3500245"/>
            <a:ext cx="862584" cy="23500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09" y="3312477"/>
            <a:ext cx="862584" cy="2350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548" y="4559755"/>
            <a:ext cx="4239700" cy="22757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17" y="5143500"/>
            <a:ext cx="634683" cy="1729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36602" y="5539511"/>
            <a:ext cx="263797" cy="77326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11047894" y="5421100"/>
            <a:ext cx="965433" cy="71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700" y="1850540"/>
            <a:ext cx="1863625" cy="12401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9301" y="2804669"/>
            <a:ext cx="1978641" cy="89852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0981" y="3894698"/>
            <a:ext cx="1858962" cy="134399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66800" y="171450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1986/7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52926" y="6312779"/>
            <a:ext cx="699256" cy="3826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764" y="5265816"/>
            <a:ext cx="28312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</a:p>
          <a:p>
            <a:r>
              <a:rPr lang="en-US" b="1" dirty="0" smtClean="0"/>
              <a:t>FBI:WMD:KIDNAPPING</a:t>
            </a:r>
          </a:p>
          <a:p>
            <a:r>
              <a:rPr lang="en-US" b="1" dirty="0" smtClean="0"/>
              <a:t>FBI:CPVA</a:t>
            </a:r>
          </a:p>
          <a:p>
            <a:r>
              <a:rPr lang="en-US" b="1" dirty="0" err="1" smtClean="0"/>
              <a:t>nonPoliceTRX</a:t>
            </a:r>
            <a:endParaRPr lang="en-US" b="1" dirty="0" smtClean="0"/>
          </a:p>
          <a:p>
            <a:r>
              <a:rPr lang="en-US" sz="800" strike="sngStrike" dirty="0" smtClean="0"/>
              <a:t>Stared: Phil(</a:t>
            </a:r>
            <a:r>
              <a:rPr lang="en-US" sz="800" strike="sngStrike" dirty="0" err="1" smtClean="0"/>
              <a:t>soive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uin</a:t>
            </a:r>
            <a:r>
              <a:rPr lang="en-US" sz="800" strike="sngStrike" dirty="0" smtClean="0"/>
              <a:t>  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I dint </a:t>
            </a:r>
            <a:r>
              <a:rPr lang="en-US" sz="800" strike="sngStrike" dirty="0" err="1" smtClean="0"/>
              <a:t>nto</a:t>
            </a:r>
            <a:r>
              <a:rPr lang="en-US" sz="800" strike="sngStrike" dirty="0" smtClean="0"/>
              <a:t> start this</a:t>
            </a:r>
          </a:p>
          <a:p>
            <a:r>
              <a:rPr lang="en-US" sz="800" strike="sngStrike" dirty="0" smtClean="0"/>
              <a:t>Nor </a:t>
            </a:r>
            <a:r>
              <a:rPr lang="en-US" sz="800" strike="sngStrike" dirty="0" err="1" smtClean="0"/>
              <a:t>cnn</a:t>
            </a:r>
            <a:r>
              <a:rPr lang="en-US" sz="800" strike="sngStrike" dirty="0" smtClean="0"/>
              <a:t> I end this. You have Person,</a:t>
            </a:r>
            <a:r>
              <a:rPr lang="en-US" sz="800" dirty="0" smtClean="0"/>
              <a:t> CPVA.ABABILITY, FBI:WMD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1284582" y="5684015"/>
            <a:ext cx="4368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: you chose).</a:t>
            </a:r>
            <a:r>
              <a:rPr lang="en-US" dirty="0" err="1" smtClean="0"/>
              <a:t>JFK.MLK.nonPoiceBPMLgoial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report</a:t>
            </a:r>
            <a:r>
              <a:rPr lang="en-US" dirty="0" smtClean="0"/>
              <a:t> to JFK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ropmrt</a:t>
            </a:r>
            <a:r>
              <a:rPr lang="en-US" strike="sngStrike" dirty="0" smtClean="0"/>
              <a:t> from </a:t>
            </a:r>
            <a:r>
              <a:rPr lang="en-US" dirty="0" smtClean="0"/>
              <a:t>MLK</a:t>
            </a:r>
          </a:p>
          <a:p>
            <a:r>
              <a:rPr lang="en-US" dirty="0"/>
              <a:t>	</a:t>
            </a:r>
            <a:r>
              <a:rPr lang="en-US" dirty="0" smtClean="0"/>
              <a:t>	?  2005-2019, 1980-2005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527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309</Words>
  <Application>Microsoft Office PowerPoint</Application>
  <PresentationFormat>Widescreen</PresentationFormat>
  <Paragraphs>121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6</cp:revision>
  <dcterms:created xsi:type="dcterms:W3CDTF">2023-06-05T19:24:08Z</dcterms:created>
  <dcterms:modified xsi:type="dcterms:W3CDTF">2023-06-05T20:38:58Z</dcterms:modified>
</cp:coreProperties>
</file>